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324" r:id="rId5"/>
    <p:sldId id="266" r:id="rId6"/>
    <p:sldId id="281" r:id="rId7"/>
    <p:sldId id="282" r:id="rId8"/>
    <p:sldId id="290" r:id="rId9"/>
    <p:sldId id="326" r:id="rId10"/>
    <p:sldId id="285" r:id="rId11"/>
    <p:sldId id="289" r:id="rId12"/>
    <p:sldId id="291" r:id="rId13"/>
    <p:sldId id="292" r:id="rId14"/>
    <p:sldId id="29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5AA8"/>
    <a:srgbClr val="65BB75"/>
    <a:srgbClr val="6666FF"/>
    <a:srgbClr val="FF00FF"/>
    <a:srgbClr val="3366FF"/>
    <a:srgbClr val="0066FF"/>
    <a:srgbClr val="759FCC"/>
    <a:srgbClr val="6699FF"/>
    <a:srgbClr val="0099FF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1EA57A-CFA1-4267-A29D-DBB77FA6A106}" v="655" dt="2023-02-09T19:28:20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7" autoAdjust="0"/>
    <p:restoredTop sz="62024" autoAdjust="0"/>
  </p:normalViewPr>
  <p:slideViewPr>
    <p:cSldViewPr snapToGrid="0" showGuides="1">
      <p:cViewPr varScale="1">
        <p:scale>
          <a:sx n="41" d="100"/>
          <a:sy n="41" d="100"/>
        </p:scale>
        <p:origin x="880" y="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skell,Allyson A" userId="f01f6c31-ef41-49db-8aa6-74fdc01fc293" providerId="ADAL" clId="{1D1EA57A-CFA1-4267-A29D-DBB77FA6A106}"/>
    <pc:docChg chg="undo custSel modSld">
      <pc:chgData name="Haskell,Allyson A" userId="f01f6c31-ef41-49db-8aa6-74fdc01fc293" providerId="ADAL" clId="{1D1EA57A-CFA1-4267-A29D-DBB77FA6A106}" dt="2023-02-09T19:28:20.782" v="725" actId="13244"/>
      <pc:docMkLst>
        <pc:docMk/>
      </pc:docMkLst>
      <pc:sldChg chg="modSp">
        <pc:chgData name="Haskell,Allyson A" userId="f01f6c31-ef41-49db-8aa6-74fdc01fc293" providerId="ADAL" clId="{1D1EA57A-CFA1-4267-A29D-DBB77FA6A106}" dt="2023-02-09T19:23:33.125" v="478" actId="962"/>
        <pc:sldMkLst>
          <pc:docMk/>
          <pc:sldMk cId="3933901158" sldId="266"/>
        </pc:sldMkLst>
        <pc:picChg chg="mod">
          <ac:chgData name="Haskell,Allyson A" userId="f01f6c31-ef41-49db-8aa6-74fdc01fc293" providerId="ADAL" clId="{1D1EA57A-CFA1-4267-A29D-DBB77FA6A106}" dt="2023-02-09T19:23:33.125" v="478" actId="962"/>
          <ac:picMkLst>
            <pc:docMk/>
            <pc:sldMk cId="3933901158" sldId="266"/>
            <ac:picMk id="3" creationId="{FEAD65F3-DFE1-AE08-10B8-D87CCFB4E6B7}"/>
          </ac:picMkLst>
        </pc:picChg>
      </pc:sldChg>
      <pc:sldChg chg="addSp modSp mod">
        <pc:chgData name="Haskell,Allyson A" userId="f01f6c31-ef41-49db-8aa6-74fdc01fc293" providerId="ADAL" clId="{1D1EA57A-CFA1-4267-A29D-DBB77FA6A106}" dt="2023-02-09T19:27:15.737" v="719" actId="13244"/>
        <pc:sldMkLst>
          <pc:docMk/>
          <pc:sldMk cId="491246926" sldId="281"/>
        </pc:sldMkLst>
        <pc:spChg chg="add mod">
          <ac:chgData name="Haskell,Allyson A" userId="f01f6c31-ef41-49db-8aa6-74fdc01fc293" providerId="ADAL" clId="{1D1EA57A-CFA1-4267-A29D-DBB77FA6A106}" dt="2023-02-09T19:26:58.615" v="713" actId="962"/>
          <ac:spMkLst>
            <pc:docMk/>
            <pc:sldMk cId="491246926" sldId="281"/>
            <ac:spMk id="3" creationId="{EB711678-EC3F-4CA2-A282-2A68821449B5}"/>
          </ac:spMkLst>
        </pc:spChg>
        <pc:spChg chg="mod">
          <ac:chgData name="Haskell,Allyson A" userId="f01f6c31-ef41-49db-8aa6-74fdc01fc293" providerId="ADAL" clId="{1D1EA57A-CFA1-4267-A29D-DBB77FA6A106}" dt="2023-02-09T19:27:14.512" v="718" actId="13244"/>
          <ac:spMkLst>
            <pc:docMk/>
            <pc:sldMk cId="491246926" sldId="281"/>
            <ac:spMk id="4" creationId="{13089E19-44D4-4DE6-85F1-A9FA1C8A4C51}"/>
          </ac:spMkLst>
        </pc:spChg>
        <pc:spChg chg="add mod">
          <ac:chgData name="Haskell,Allyson A" userId="f01f6c31-ef41-49db-8aa6-74fdc01fc293" providerId="ADAL" clId="{1D1EA57A-CFA1-4267-A29D-DBB77FA6A106}" dt="2023-02-09T19:27:07.317" v="715" actId="13244"/>
          <ac:spMkLst>
            <pc:docMk/>
            <pc:sldMk cId="491246926" sldId="281"/>
            <ac:spMk id="6" creationId="{FD96D4BA-7896-4205-B1A2-66A35588112F}"/>
          </ac:spMkLst>
        </pc:spChg>
        <pc:picChg chg="mod">
          <ac:chgData name="Haskell,Allyson A" userId="f01f6c31-ef41-49db-8aa6-74fdc01fc293" providerId="ADAL" clId="{1D1EA57A-CFA1-4267-A29D-DBB77FA6A106}" dt="2023-02-09T19:27:13.039" v="717" actId="13244"/>
          <ac:picMkLst>
            <pc:docMk/>
            <pc:sldMk cId="491246926" sldId="281"/>
            <ac:picMk id="2" creationId="{0B965EA9-9FDA-A408-7129-55864A8EFD97}"/>
          </ac:picMkLst>
        </pc:picChg>
        <pc:picChg chg="add mod modCrop">
          <ac:chgData name="Haskell,Allyson A" userId="f01f6c31-ef41-49db-8aa6-74fdc01fc293" providerId="ADAL" clId="{1D1EA57A-CFA1-4267-A29D-DBB77FA6A106}" dt="2023-02-09T19:27:04.598" v="714" actId="13244"/>
          <ac:picMkLst>
            <pc:docMk/>
            <pc:sldMk cId="491246926" sldId="281"/>
            <ac:picMk id="7" creationId="{CA8F1DD6-FC19-4862-B138-865A4C5A8D9F}"/>
          </ac:picMkLst>
        </pc:picChg>
        <pc:picChg chg="mod">
          <ac:chgData name="Haskell,Allyson A" userId="f01f6c31-ef41-49db-8aa6-74fdc01fc293" providerId="ADAL" clId="{1D1EA57A-CFA1-4267-A29D-DBB77FA6A106}" dt="2023-02-09T19:27:15.737" v="719" actId="13244"/>
          <ac:picMkLst>
            <pc:docMk/>
            <pc:sldMk cId="491246926" sldId="281"/>
            <ac:picMk id="1026" creationId="{6ECF1DEA-7142-44B4-8148-7BDEFACF4497}"/>
          </ac:picMkLst>
        </pc:picChg>
      </pc:sldChg>
      <pc:sldChg chg="addSp modSp">
        <pc:chgData name="Haskell,Allyson A" userId="f01f6c31-ef41-49db-8aa6-74fdc01fc293" providerId="ADAL" clId="{1D1EA57A-CFA1-4267-A29D-DBB77FA6A106}" dt="2023-02-09T19:27:23.600" v="720" actId="13244"/>
        <pc:sldMkLst>
          <pc:docMk/>
          <pc:sldMk cId="2849113907" sldId="282"/>
        </pc:sldMkLst>
        <pc:spChg chg="add mod">
          <ac:chgData name="Haskell,Allyson A" userId="f01f6c31-ef41-49db-8aa6-74fdc01fc293" providerId="ADAL" clId="{1D1EA57A-CFA1-4267-A29D-DBB77FA6A106}" dt="2023-02-09T19:27:23.600" v="720" actId="13244"/>
          <ac:spMkLst>
            <pc:docMk/>
            <pc:sldMk cId="2849113907" sldId="282"/>
            <ac:spMk id="4" creationId="{9210003E-B7F3-47A1-B983-F3978B75D191}"/>
          </ac:spMkLst>
        </pc:spChg>
        <pc:picChg chg="mod">
          <ac:chgData name="Haskell,Allyson A" userId="f01f6c31-ef41-49db-8aa6-74fdc01fc293" providerId="ADAL" clId="{1D1EA57A-CFA1-4267-A29D-DBB77FA6A106}" dt="2023-02-09T19:16:52.674" v="169" actId="962"/>
          <ac:picMkLst>
            <pc:docMk/>
            <pc:sldMk cId="2849113907" sldId="282"/>
            <ac:picMk id="3" creationId="{4DE9394C-1A5D-A91F-AEF8-42EABEFAD5E8}"/>
          </ac:picMkLst>
        </pc:picChg>
      </pc:sldChg>
      <pc:sldChg chg="addSp delSp modSp mod">
        <pc:chgData name="Haskell,Allyson A" userId="f01f6c31-ef41-49db-8aa6-74fdc01fc293" providerId="ADAL" clId="{1D1EA57A-CFA1-4267-A29D-DBB77FA6A106}" dt="2023-02-09T19:28:02.671" v="724" actId="13244"/>
        <pc:sldMkLst>
          <pc:docMk/>
          <pc:sldMk cId="4205624367" sldId="285"/>
        </pc:sldMkLst>
        <pc:spChg chg="mod">
          <ac:chgData name="Haskell,Allyson A" userId="f01f6c31-ef41-49db-8aa6-74fdc01fc293" providerId="ADAL" clId="{1D1EA57A-CFA1-4267-A29D-DBB77FA6A106}" dt="2023-02-09T19:27:56.789" v="723" actId="13244"/>
          <ac:spMkLst>
            <pc:docMk/>
            <pc:sldMk cId="4205624367" sldId="285"/>
            <ac:spMk id="3" creationId="{24CFFB7A-AF28-4D1D-ACF9-7F3D0A865343}"/>
          </ac:spMkLst>
        </pc:spChg>
        <pc:spChg chg="add del mod">
          <ac:chgData name="Haskell,Allyson A" userId="f01f6c31-ef41-49db-8aa6-74fdc01fc293" providerId="ADAL" clId="{1D1EA57A-CFA1-4267-A29D-DBB77FA6A106}" dt="2023-02-09T19:18:58.290" v="274" actId="478"/>
          <ac:spMkLst>
            <pc:docMk/>
            <pc:sldMk cId="4205624367" sldId="285"/>
            <ac:spMk id="9" creationId="{80678B26-E696-4DC3-AAD0-071AC898AE07}"/>
          </ac:spMkLst>
        </pc:spChg>
        <pc:spChg chg="add mod">
          <ac:chgData name="Haskell,Allyson A" userId="f01f6c31-ef41-49db-8aa6-74fdc01fc293" providerId="ADAL" clId="{1D1EA57A-CFA1-4267-A29D-DBB77FA6A106}" dt="2023-02-09T19:22:37.567" v="472" actId="14100"/>
          <ac:spMkLst>
            <pc:docMk/>
            <pc:sldMk cId="4205624367" sldId="285"/>
            <ac:spMk id="10" creationId="{871DECF8-D92A-48F8-BB82-576F4D7B74ED}"/>
          </ac:spMkLst>
        </pc:spChg>
        <pc:spChg chg="add mod">
          <ac:chgData name="Haskell,Allyson A" userId="f01f6c31-ef41-49db-8aa6-74fdc01fc293" providerId="ADAL" clId="{1D1EA57A-CFA1-4267-A29D-DBB77FA6A106}" dt="2023-02-09T19:28:02.671" v="724" actId="13244"/>
          <ac:spMkLst>
            <pc:docMk/>
            <pc:sldMk cId="4205624367" sldId="285"/>
            <ac:spMk id="13" creationId="{172BE360-44CA-420C-B9AB-BCB7C75F41BD}"/>
          </ac:spMkLst>
        </pc:spChg>
        <pc:picChg chg="del mod">
          <ac:chgData name="Haskell,Allyson A" userId="f01f6c31-ef41-49db-8aa6-74fdc01fc293" providerId="ADAL" clId="{1D1EA57A-CFA1-4267-A29D-DBB77FA6A106}" dt="2023-02-09T19:22:21.604" v="471" actId="478"/>
          <ac:picMkLst>
            <pc:docMk/>
            <pc:sldMk cId="4205624367" sldId="285"/>
            <ac:picMk id="2" creationId="{B0337978-1545-ED3A-6689-5825DF0013EA}"/>
          </ac:picMkLst>
        </pc:picChg>
        <pc:picChg chg="add del mod">
          <ac:chgData name="Haskell,Allyson A" userId="f01f6c31-ef41-49db-8aa6-74fdc01fc293" providerId="ADAL" clId="{1D1EA57A-CFA1-4267-A29D-DBB77FA6A106}" dt="2023-02-09T19:18:01.530" v="263" actId="478"/>
          <ac:picMkLst>
            <pc:docMk/>
            <pc:sldMk cId="4205624367" sldId="285"/>
            <ac:picMk id="5" creationId="{FAB5D8FD-65E4-4DBA-8B4A-9F7E020A7A0C}"/>
          </ac:picMkLst>
        </pc:picChg>
        <pc:picChg chg="mod">
          <ac:chgData name="Haskell,Allyson A" userId="f01f6c31-ef41-49db-8aa6-74fdc01fc293" providerId="ADAL" clId="{1D1EA57A-CFA1-4267-A29D-DBB77FA6A106}" dt="2023-02-09T19:27:52.704" v="721" actId="13244"/>
          <ac:picMkLst>
            <pc:docMk/>
            <pc:sldMk cId="4205624367" sldId="285"/>
            <ac:picMk id="6" creationId="{CDB1C1D3-3E62-415F-95CE-D100B90084A0}"/>
          </ac:picMkLst>
        </pc:picChg>
        <pc:picChg chg="add del mod">
          <ac:chgData name="Haskell,Allyson A" userId="f01f6c31-ef41-49db-8aa6-74fdc01fc293" providerId="ADAL" clId="{1D1EA57A-CFA1-4267-A29D-DBB77FA6A106}" dt="2023-02-09T19:18:00.522" v="262" actId="478"/>
          <ac:picMkLst>
            <pc:docMk/>
            <pc:sldMk cId="4205624367" sldId="285"/>
            <ac:picMk id="8" creationId="{BEDF27E6-9E05-4C17-B3E4-8F9D04289E8E}"/>
          </ac:picMkLst>
        </pc:picChg>
        <pc:picChg chg="add mod">
          <ac:chgData name="Haskell,Allyson A" userId="f01f6c31-ef41-49db-8aa6-74fdc01fc293" providerId="ADAL" clId="{1D1EA57A-CFA1-4267-A29D-DBB77FA6A106}" dt="2023-02-09T19:23:20.334" v="477" actId="14100"/>
          <ac:picMkLst>
            <pc:docMk/>
            <pc:sldMk cId="4205624367" sldId="285"/>
            <ac:picMk id="12" creationId="{ED8115AC-691B-4E96-93DF-E3305013ECE1}"/>
          </ac:picMkLst>
        </pc:picChg>
      </pc:sldChg>
      <pc:sldChg chg="modSp">
        <pc:chgData name="Haskell,Allyson A" userId="f01f6c31-ef41-49db-8aa6-74fdc01fc293" providerId="ADAL" clId="{1D1EA57A-CFA1-4267-A29D-DBB77FA6A106}" dt="2023-02-09T19:24:32.689" v="589" actId="962"/>
        <pc:sldMkLst>
          <pc:docMk/>
          <pc:sldMk cId="807964893" sldId="289"/>
        </pc:sldMkLst>
        <pc:picChg chg="mod">
          <ac:chgData name="Haskell,Allyson A" userId="f01f6c31-ef41-49db-8aa6-74fdc01fc293" providerId="ADAL" clId="{1D1EA57A-CFA1-4267-A29D-DBB77FA6A106}" dt="2023-02-09T19:23:59.182" v="482" actId="962"/>
          <ac:picMkLst>
            <pc:docMk/>
            <pc:sldMk cId="807964893" sldId="289"/>
            <ac:picMk id="2" creationId="{6181C768-DA5E-6317-F8E6-48B88CA2A408}"/>
          </ac:picMkLst>
        </pc:picChg>
        <pc:picChg chg="mod">
          <ac:chgData name="Haskell,Allyson A" userId="f01f6c31-ef41-49db-8aa6-74fdc01fc293" providerId="ADAL" clId="{1D1EA57A-CFA1-4267-A29D-DBB77FA6A106}" dt="2023-02-09T19:24:32.689" v="589" actId="962"/>
          <ac:picMkLst>
            <pc:docMk/>
            <pc:sldMk cId="807964893" sldId="289"/>
            <ac:picMk id="4" creationId="{64A7320B-83D8-077A-8AFF-3A11BBA8B9A9}"/>
          </ac:picMkLst>
        </pc:picChg>
      </pc:sldChg>
      <pc:sldChg chg="modSp">
        <pc:chgData name="Haskell,Allyson A" userId="f01f6c31-ef41-49db-8aa6-74fdc01fc293" providerId="ADAL" clId="{1D1EA57A-CFA1-4267-A29D-DBB77FA6A106}" dt="2023-02-09T19:23:45.062" v="479" actId="962"/>
        <pc:sldMkLst>
          <pc:docMk/>
          <pc:sldMk cId="3128411351" sldId="290"/>
        </pc:sldMkLst>
        <pc:picChg chg="mod">
          <ac:chgData name="Haskell,Allyson A" userId="f01f6c31-ef41-49db-8aa6-74fdc01fc293" providerId="ADAL" clId="{1D1EA57A-CFA1-4267-A29D-DBB77FA6A106}" dt="2023-02-09T19:23:45.062" v="479" actId="962"/>
          <ac:picMkLst>
            <pc:docMk/>
            <pc:sldMk cId="3128411351" sldId="290"/>
            <ac:picMk id="6" creationId="{84D5AD5C-C704-D1D8-4CB8-69B08678911D}"/>
          </ac:picMkLst>
        </pc:picChg>
      </pc:sldChg>
      <pc:sldChg chg="modSp">
        <pc:chgData name="Haskell,Allyson A" userId="f01f6c31-ef41-49db-8aa6-74fdc01fc293" providerId="ADAL" clId="{1D1EA57A-CFA1-4267-A29D-DBB77FA6A106}" dt="2023-02-09T19:24:42.736" v="601" actId="962"/>
        <pc:sldMkLst>
          <pc:docMk/>
          <pc:sldMk cId="2185025798" sldId="291"/>
        </pc:sldMkLst>
        <pc:picChg chg="mod">
          <ac:chgData name="Haskell,Allyson A" userId="f01f6c31-ef41-49db-8aa6-74fdc01fc293" providerId="ADAL" clId="{1D1EA57A-CFA1-4267-A29D-DBB77FA6A106}" dt="2023-02-09T19:24:04.766" v="483" actId="962"/>
          <ac:picMkLst>
            <pc:docMk/>
            <pc:sldMk cId="2185025798" sldId="291"/>
            <ac:picMk id="3" creationId="{D26C7791-3702-53C3-8F6E-9D4FD973CA3E}"/>
          </ac:picMkLst>
        </pc:picChg>
        <pc:picChg chg="mod">
          <ac:chgData name="Haskell,Allyson A" userId="f01f6c31-ef41-49db-8aa6-74fdc01fc293" providerId="ADAL" clId="{1D1EA57A-CFA1-4267-A29D-DBB77FA6A106}" dt="2023-02-09T19:24:42.736" v="601" actId="962"/>
          <ac:picMkLst>
            <pc:docMk/>
            <pc:sldMk cId="2185025798" sldId="291"/>
            <ac:picMk id="7" creationId="{7DA163EE-6D85-F68B-65D4-14188CBC66FA}"/>
          </ac:picMkLst>
        </pc:picChg>
      </pc:sldChg>
      <pc:sldChg chg="modSp">
        <pc:chgData name="Haskell,Allyson A" userId="f01f6c31-ef41-49db-8aa6-74fdc01fc293" providerId="ADAL" clId="{1D1EA57A-CFA1-4267-A29D-DBB77FA6A106}" dt="2023-02-09T19:24:58.025" v="647" actId="962"/>
        <pc:sldMkLst>
          <pc:docMk/>
          <pc:sldMk cId="2989648329" sldId="292"/>
        </pc:sldMkLst>
        <pc:picChg chg="mod">
          <ac:chgData name="Haskell,Allyson A" userId="f01f6c31-ef41-49db-8aa6-74fdc01fc293" providerId="ADAL" clId="{1D1EA57A-CFA1-4267-A29D-DBB77FA6A106}" dt="2023-02-09T19:24:10.797" v="484" actId="962"/>
          <ac:picMkLst>
            <pc:docMk/>
            <pc:sldMk cId="2989648329" sldId="292"/>
            <ac:picMk id="3" creationId="{5AB2A819-C8B3-8F27-4DAB-1965BC98863D}"/>
          </ac:picMkLst>
        </pc:picChg>
        <pc:picChg chg="mod">
          <ac:chgData name="Haskell,Allyson A" userId="f01f6c31-ef41-49db-8aa6-74fdc01fc293" providerId="ADAL" clId="{1D1EA57A-CFA1-4267-A29D-DBB77FA6A106}" dt="2023-02-09T19:24:58.025" v="647" actId="962"/>
          <ac:picMkLst>
            <pc:docMk/>
            <pc:sldMk cId="2989648329" sldId="292"/>
            <ac:picMk id="7" creationId="{D723D0F9-BC0E-4CF8-6B64-DDFD7ED29E2A}"/>
          </ac:picMkLst>
        </pc:picChg>
      </pc:sldChg>
      <pc:sldChg chg="modSp">
        <pc:chgData name="Haskell,Allyson A" userId="f01f6c31-ef41-49db-8aa6-74fdc01fc293" providerId="ADAL" clId="{1D1EA57A-CFA1-4267-A29D-DBB77FA6A106}" dt="2023-02-09T19:25:21.144" v="709" actId="962"/>
        <pc:sldMkLst>
          <pc:docMk/>
          <pc:sldMk cId="2749730589" sldId="293"/>
        </pc:sldMkLst>
        <pc:picChg chg="mod">
          <ac:chgData name="Haskell,Allyson A" userId="f01f6c31-ef41-49db-8aa6-74fdc01fc293" providerId="ADAL" clId="{1D1EA57A-CFA1-4267-A29D-DBB77FA6A106}" dt="2023-02-09T19:24:16.782" v="485" actId="962"/>
          <ac:picMkLst>
            <pc:docMk/>
            <pc:sldMk cId="2749730589" sldId="293"/>
            <ac:picMk id="4" creationId="{EDB6AE96-5C31-609C-FC35-9142E81A26CC}"/>
          </ac:picMkLst>
        </pc:picChg>
        <pc:picChg chg="mod">
          <ac:chgData name="Haskell,Allyson A" userId="f01f6c31-ef41-49db-8aa6-74fdc01fc293" providerId="ADAL" clId="{1D1EA57A-CFA1-4267-A29D-DBB77FA6A106}" dt="2023-02-09T19:25:10.875" v="697" actId="962"/>
          <ac:picMkLst>
            <pc:docMk/>
            <pc:sldMk cId="2749730589" sldId="293"/>
            <ac:picMk id="6" creationId="{AF8D77B8-9C37-577E-0B69-DB5D6FB8B156}"/>
          </ac:picMkLst>
        </pc:picChg>
        <pc:picChg chg="mod">
          <ac:chgData name="Haskell,Allyson A" userId="f01f6c31-ef41-49db-8aa6-74fdc01fc293" providerId="ADAL" clId="{1D1EA57A-CFA1-4267-A29D-DBB77FA6A106}" dt="2023-02-09T19:25:21.144" v="709" actId="962"/>
          <ac:picMkLst>
            <pc:docMk/>
            <pc:sldMk cId="2749730589" sldId="293"/>
            <ac:picMk id="9" creationId="{0489B20B-CAE0-E573-2B02-9CA4180B4917}"/>
          </ac:picMkLst>
        </pc:picChg>
      </pc:sldChg>
      <pc:sldChg chg="addSp delSp modSp">
        <pc:chgData name="Haskell,Allyson A" userId="f01f6c31-ef41-49db-8aa6-74fdc01fc293" providerId="ADAL" clId="{1D1EA57A-CFA1-4267-A29D-DBB77FA6A106}" dt="2023-02-09T19:28:20.782" v="725" actId="13244"/>
        <pc:sldMkLst>
          <pc:docMk/>
          <pc:sldMk cId="4229412751" sldId="324"/>
        </pc:sldMkLst>
        <pc:spChg chg="add del mod">
          <ac:chgData name="Haskell,Allyson A" userId="f01f6c31-ef41-49db-8aa6-74fdc01fc293" providerId="ADAL" clId="{1D1EA57A-CFA1-4267-A29D-DBB77FA6A106}" dt="2023-02-09T19:28:20.782" v="725" actId="13244"/>
          <ac:spMkLst>
            <pc:docMk/>
            <pc:sldMk cId="4229412751" sldId="324"/>
            <ac:spMk id="2" creationId="{33F42F46-6918-43F1-ADCE-C52F247EE073}"/>
          </ac:spMkLst>
        </pc:spChg>
        <pc:spChg chg="del">
          <ac:chgData name="Haskell,Allyson A" userId="f01f6c31-ef41-49db-8aa6-74fdc01fc293" providerId="ADAL" clId="{1D1EA57A-CFA1-4267-A29D-DBB77FA6A106}" dt="2023-02-09T19:15:25.328" v="104" actId="478"/>
          <ac:spMkLst>
            <pc:docMk/>
            <pc:sldMk cId="4229412751" sldId="324"/>
            <ac:spMk id="3" creationId="{098BC2D2-CCF7-4C63-8489-B46BF394FCA2}"/>
          </ac:spMkLst>
        </pc:spChg>
        <pc:spChg chg="add del mod">
          <ac:chgData name="Haskell,Allyson A" userId="f01f6c31-ef41-49db-8aa6-74fdc01fc293" providerId="ADAL" clId="{1D1EA57A-CFA1-4267-A29D-DBB77FA6A106}" dt="2023-02-09T19:15:22.444" v="103" actId="478"/>
          <ac:spMkLst>
            <pc:docMk/>
            <pc:sldMk cId="4229412751" sldId="324"/>
            <ac:spMk id="5" creationId="{8419E21E-540C-4AB3-A07C-14C01DB733FD}"/>
          </ac:spMkLst>
        </pc:spChg>
        <pc:spChg chg="add del mod">
          <ac:chgData name="Haskell,Allyson A" userId="f01f6c31-ef41-49db-8aa6-74fdc01fc293" providerId="ADAL" clId="{1D1EA57A-CFA1-4267-A29D-DBB77FA6A106}" dt="2023-02-09T19:15:31.569" v="105" actId="478"/>
          <ac:spMkLst>
            <pc:docMk/>
            <pc:sldMk cId="4229412751" sldId="324"/>
            <ac:spMk id="6" creationId="{F5BF1377-9105-4AC7-9A05-128EB71E0DC0}"/>
          </ac:spMkLst>
        </pc:spChg>
        <pc:picChg chg="mod">
          <ac:chgData name="Haskell,Allyson A" userId="f01f6c31-ef41-49db-8aa6-74fdc01fc293" providerId="ADAL" clId="{1D1EA57A-CFA1-4267-A29D-DBB77FA6A106}" dt="2023-02-09T19:15:41.434" v="130" actId="962"/>
          <ac:picMkLst>
            <pc:docMk/>
            <pc:sldMk cId="4229412751" sldId="324"/>
            <ac:picMk id="4" creationId="{314800B0-A82B-0C3A-6052-1E1C880F262A}"/>
          </ac:picMkLst>
        </pc:picChg>
        <pc:picChg chg="mod">
          <ac:chgData name="Haskell,Allyson A" userId="f01f6c31-ef41-49db-8aa6-74fdc01fc293" providerId="ADAL" clId="{1D1EA57A-CFA1-4267-A29D-DBB77FA6A106}" dt="2023-02-09T19:15:38.952" v="129" actId="962"/>
          <ac:picMkLst>
            <pc:docMk/>
            <pc:sldMk cId="4229412751" sldId="324"/>
            <ac:picMk id="7" creationId="{77FCCB67-39FD-4BE1-9A26-C0B1DF410887}"/>
          </ac:picMkLst>
        </pc:picChg>
      </pc:sldChg>
      <pc:sldChg chg="addSp delSp modSp">
        <pc:chgData name="Haskell,Allyson A" userId="f01f6c31-ef41-49db-8aa6-74fdc01fc293" providerId="ADAL" clId="{1D1EA57A-CFA1-4267-A29D-DBB77FA6A106}" dt="2023-02-09T19:17:54.642" v="261" actId="962"/>
        <pc:sldMkLst>
          <pc:docMk/>
          <pc:sldMk cId="543285264" sldId="326"/>
        </pc:sldMkLst>
        <pc:spChg chg="del">
          <ac:chgData name="Haskell,Allyson A" userId="f01f6c31-ef41-49db-8aa6-74fdc01fc293" providerId="ADAL" clId="{1D1EA57A-CFA1-4267-A29D-DBB77FA6A106}" dt="2023-02-09T19:17:40.307" v="234" actId="478"/>
          <ac:spMkLst>
            <pc:docMk/>
            <pc:sldMk cId="543285264" sldId="326"/>
            <ac:spMk id="3" creationId="{098BC2D2-CCF7-4C63-8489-B46BF394FCA2}"/>
          </ac:spMkLst>
        </pc:spChg>
        <pc:spChg chg="add mod">
          <ac:chgData name="Haskell,Allyson A" userId="f01f6c31-ef41-49db-8aa6-74fdc01fc293" providerId="ADAL" clId="{1D1EA57A-CFA1-4267-A29D-DBB77FA6A106}" dt="2023-02-09T19:17:36.848" v="233" actId="1036"/>
          <ac:spMkLst>
            <pc:docMk/>
            <pc:sldMk cId="543285264" sldId="326"/>
            <ac:spMk id="4" creationId="{8BF22D0C-C3F0-4CEA-9EA7-A2F646B09EE8}"/>
          </ac:spMkLst>
        </pc:spChg>
        <pc:spChg chg="add del mod">
          <ac:chgData name="Haskell,Allyson A" userId="f01f6c31-ef41-49db-8aa6-74fdc01fc293" providerId="ADAL" clId="{1D1EA57A-CFA1-4267-A29D-DBB77FA6A106}" dt="2023-02-09T19:17:45.208" v="236" actId="478"/>
          <ac:spMkLst>
            <pc:docMk/>
            <pc:sldMk cId="543285264" sldId="326"/>
            <ac:spMk id="5" creationId="{CA9ABFD4-EE6C-45D1-AEAE-3205FAF11871}"/>
          </ac:spMkLst>
        </pc:spChg>
        <pc:picChg chg="mod">
          <ac:chgData name="Haskell,Allyson A" userId="f01f6c31-ef41-49db-8aa6-74fdc01fc293" providerId="ADAL" clId="{1D1EA57A-CFA1-4267-A29D-DBB77FA6A106}" dt="2023-02-09T19:17:54.642" v="261" actId="962"/>
          <ac:picMkLst>
            <pc:docMk/>
            <pc:sldMk cId="543285264" sldId="326"/>
            <ac:picMk id="2" creationId="{738C8416-CE49-8EB7-B1EE-C95AE4D55132}"/>
          </ac:picMkLst>
        </pc:picChg>
        <pc:picChg chg="mod">
          <ac:chgData name="Haskell,Allyson A" userId="f01f6c31-ef41-49db-8aa6-74fdc01fc293" providerId="ADAL" clId="{1D1EA57A-CFA1-4267-A29D-DBB77FA6A106}" dt="2023-02-09T19:17:51.994" v="260" actId="962"/>
          <ac:picMkLst>
            <pc:docMk/>
            <pc:sldMk cId="543285264" sldId="326"/>
            <ac:picMk id="7" creationId="{77FCCB67-39FD-4BE1-9A26-C0B1DF410887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2.png>
</file>

<file path=ppt/media/image3.pn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3C9B2-20F6-4DB1-B471-224337D0AC79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48858F-F1DB-4027-9C85-CCA684954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99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Hello and welcome to this Practicum AI recording</a:t>
            </a:r>
            <a:r>
              <a:rPr lang="en-US" altLang="en-US" baseline="0" dirty="0">
                <a:ea typeface="ＭＳ Ｐゴシック" charset="-128"/>
              </a:rPr>
              <a:t>.</a:t>
            </a:r>
          </a:p>
          <a:p>
            <a:endParaRPr lang="en-US" altLang="en-US" dirty="0">
              <a:ea typeface="ＭＳ Ｐゴシック" charset="-128"/>
            </a:endParaRPr>
          </a:p>
          <a:p>
            <a:r>
              <a:rPr lang="en-US" altLang="en-US" dirty="0">
                <a:ea typeface="ＭＳ Ｐゴシック" charset="-128"/>
              </a:rPr>
              <a:t>I’m Dan Maxwell.  And I work as an AI Trainer for Research Computing, here at the university of Florida.</a:t>
            </a:r>
          </a:p>
          <a:p>
            <a:endParaRPr lang="en-US" altLang="en-US" dirty="0">
              <a:ea typeface="ＭＳ Ｐゴシック" charset="-128"/>
            </a:endParaRPr>
          </a:p>
          <a:p>
            <a:r>
              <a:rPr lang="en-US" baseline="0" dirty="0"/>
              <a:t>In this short briefing, I’m going to introduce you to Python </a:t>
            </a:r>
            <a:r>
              <a:rPr lang="en-US" baseline="0" dirty="0" err="1"/>
              <a:t>booleans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/>
              <a:t>[NEXT SLIDE]</a:t>
            </a:r>
            <a:endParaRPr lang="en-US" dirty="0"/>
          </a:p>
          <a:p>
            <a:endParaRPr lang="en-US" dirty="0">
              <a:latin typeface="Palatino Linotype" panose="02040502050505030304" pitchFamily="18" charset="0"/>
            </a:endParaRPr>
          </a:p>
          <a:p>
            <a:endParaRPr lang="en-US" dirty="0">
              <a:latin typeface="Palatino Linotype" panose="0204050205050503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4228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[NEXT SLIDE]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2758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/>
              <a:t>[NEXT SLIDE]</a:t>
            </a:r>
            <a:endParaRPr lang="en-US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517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[NEXT SLIDE]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792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George Boole and Boolean logic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[NEXT SLIDE]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53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[NEXT SLIDE]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78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[NEXT SLIDE]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496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 charset="-128"/>
              </a:rPr>
              <a:t>Hello and welcome to this Practicum AI recording</a:t>
            </a:r>
            <a:r>
              <a:rPr lang="en-US" altLang="en-US" baseline="0" dirty="0">
                <a:ea typeface="ＭＳ Ｐゴシック" charset="-128"/>
              </a:rPr>
              <a:t>.</a:t>
            </a:r>
          </a:p>
          <a:p>
            <a:endParaRPr lang="en-US" altLang="en-US" dirty="0">
              <a:ea typeface="ＭＳ Ｐゴシック" charset="-128"/>
            </a:endParaRPr>
          </a:p>
          <a:p>
            <a:r>
              <a:rPr lang="en-US" altLang="en-US" dirty="0">
                <a:ea typeface="ＭＳ Ｐゴシック" charset="-128"/>
              </a:rPr>
              <a:t>I’m Dan Maxwell.  And I work as an AI Trainer for Research Computing, here at the university of Florida.</a:t>
            </a:r>
          </a:p>
          <a:p>
            <a:endParaRPr lang="en-US" altLang="en-US" dirty="0">
              <a:ea typeface="ＭＳ Ｐゴシック" charset="-128"/>
            </a:endParaRPr>
          </a:p>
          <a:p>
            <a:r>
              <a:rPr lang="en-US" baseline="0" dirty="0"/>
              <a:t>In this short briefing, I’m going to introduce you to Python conditionals.</a:t>
            </a:r>
          </a:p>
          <a:p>
            <a:endParaRPr lang="en-US" baseline="0" dirty="0"/>
          </a:p>
          <a:p>
            <a:r>
              <a:rPr lang="en-US" baseline="0" dirty="0"/>
              <a:t>[NEXT SLIDE]</a:t>
            </a:r>
            <a:endParaRPr lang="en-US" dirty="0"/>
          </a:p>
          <a:p>
            <a:endParaRPr lang="en-US" dirty="0">
              <a:latin typeface="Palatino Linotype" panose="02040502050505030304" pitchFamily="18" charset="0"/>
            </a:endParaRPr>
          </a:p>
          <a:p>
            <a:endParaRPr lang="en-US" dirty="0">
              <a:latin typeface="Palatino Linotype" panose="0204050205050503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95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[NEXT SLIDE]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02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[NEXT SLIDE]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4397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[NEXT SLIDE]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8858F-F1DB-4027-9C85-CCA6849540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31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2684C-DB63-4BB5-AB1B-EA8CC8D38B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E8919B-AE39-4501-9EC4-D20DA6841C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4AB87-487E-47D4-9E7E-07D97D9E8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FE1B3-DDE5-4257-8364-DB3A438FE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F69F0-EED2-470F-92B0-78761E1E1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45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5C9FC-5E7D-4F82-A4BA-C4C54B5D9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EEEE6E-830B-46FF-A5FF-9F4B8B4EB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74615-9F13-4F16-B1A2-EB2DDAB2F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843AD-296F-433C-94FF-BCF8F52B5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EF61D-D306-4D07-92FE-55DD063FB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381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1A4E75-3889-4340-800F-011D4A5C0B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E356D4-47BB-43BC-A7A2-BBC2A42086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69678-4C26-400A-95F7-FF545DD98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6AD8B-6439-4CC8-AA2C-7C3478A74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A97E-015C-4D16-AB0B-3C89C66CF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95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7D5B2-A0E8-4606-BB87-00CDF741A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F8E86-1B4C-400B-BA0C-3BEFDA4B8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42DE7-2F39-4B6B-AB73-52DA75CC8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79535-39D9-493A-99CF-1A952242A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42DA4-9B68-47FA-8C5D-37E0D6BD7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31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6411F-6DBD-4104-A585-393ACA64F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96B37-A832-4D13-9CF5-A20746F73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D4988-7424-40B1-BF41-8EDE42810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26544-0CF6-4224-BFA8-2A21D637C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13C35-CE67-431A-B116-472F814B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790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7B9F3-000F-4DBE-B7FF-E8F52B238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BE005-04DB-44FB-9E84-31D1A78FB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6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65D86-EF1A-4A53-8F91-E2D931D240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6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EDB972-9395-4A74-9B6D-3DFF7A1B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29B0E-436C-42C5-B41C-977E9DB44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04D87-C8B0-40AE-AABE-67CFB6A1C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06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90A37-5C3C-422A-A852-0BF000049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81F9C-EAEF-4CE5-A8CF-2B4587165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0" y="1681163"/>
            <a:ext cx="5157787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E86B0B-D98A-4958-8D4A-4CA9B72DAA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0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25A79F-F675-466F-96EC-B25FE0C039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3B634E-05FC-4F83-85D3-4EF2A81A2C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E459E6-B93E-4E96-B4E4-9AC5E4DD9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327404-C4FC-4EEE-84BA-E646B4BCE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9345FF-4FD5-4C8C-B71B-5221BE029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69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B0150-3702-4A0F-AEFD-D0BC1B54D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42146D-84A0-4112-91FE-8543D053F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EAC337-3DB8-4E6C-A5AF-F5A97A731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C96F2F-2C34-461C-BE18-5F0E6CE8D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49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F92C5B-03B6-4DBF-B0EA-9D0B3A978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EE6B82-E70A-460F-B74E-03C63B441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16CE36-EEE1-443D-A79C-E7C605085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1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8A86C-F399-4C06-8DE2-9FBB8E2B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9D081-D466-46B3-9CF5-421700B28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57FDD7-D72A-43C9-9138-7F80D1F62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F27DE4-0049-413E-8B25-4777FA7CB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1934AD-2CA6-4F93-87F8-25E6408E0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D0281-C70D-44F6-B040-EA019FC72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92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90AF0-DF1D-48BF-AB0C-F38347C59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3E94B2-95B5-43F5-8188-9D330A07DE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9592F-2616-40F3-AC77-8EF1F76FD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B7A22-F1A0-4246-89EF-C491DB8B7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E62074-D03B-4A50-B770-3A41DC757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FF0ADC-D6CD-4B61-8016-D702946DA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10FFD0-7857-451F-8AE0-DA9E500BB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4ACA8-C76D-482A-8293-DAD8FA2F1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73946-D7BF-42B4-9F78-4E864C280B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78080-8D0A-4BE8-A5B4-CB115102D524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4936E-3F92-4F19-A0C6-99600DF87A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37F97-0280-4C8D-A957-C572AC6E3F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C5243-D3B1-4D94-A79A-4B9F4981A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93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3.png"/><Relationship Id="rId4" Type="http://schemas.openxmlformats.org/officeDocument/2006/relationships/hyperlink" Target="https://commons.wikimedia.org/wiki/File:George_Boole_color.jp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photos/br9D5K3UTRQ?utm_source=unsplash&amp;utm_medium=referral&amp;utm_content=creditCopyText" TargetMode="External"/><Relationship Id="rId4" Type="http://schemas.openxmlformats.org/officeDocument/2006/relationships/hyperlink" Target="https://unsplash.com/@jannerboy62?utm_source=unsplash&amp;utm_medium=referral&amp;utm_content=creditCopyTex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42F46-6918-43F1-ADCE-C52F247EE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550" y="5122070"/>
            <a:ext cx="10515600" cy="436053"/>
          </a:xfrm>
        </p:spPr>
        <p:txBody>
          <a:bodyPr>
            <a:normAutofit fontScale="90000"/>
          </a:bodyPr>
          <a:lstStyle/>
          <a:p>
            <a:pPr rtl="0" eaLnBrk="1" latinLnBrk="0" hangingPunct="1"/>
            <a:r>
              <a:rPr lang="en-US" sz="2800" kern="1200" dirty="0">
                <a:solidFill>
                  <a:srgbClr val="898989"/>
                </a:solidFill>
                <a:effectLst/>
                <a:latin typeface="Avenir" panose="02000503020000020003"/>
                <a:ea typeface="+mn-ea"/>
                <a:cs typeface="Segoe UI" panose="020B0502040204020203" pitchFamily="34" charset="0"/>
              </a:rPr>
              <a:t>Python Booleans</a:t>
            </a:r>
            <a:endParaRPr lang="en-US" dirty="0">
              <a:effectLst/>
            </a:endParaRPr>
          </a:p>
        </p:txBody>
      </p:sp>
      <p:pic>
        <p:nvPicPr>
          <p:cNvPr id="7" name="Picture 6" descr="Practicum AI">
            <a:extLst>
              <a:ext uri="{FF2B5EF4-FFF2-40B4-BE49-F238E27FC236}">
                <a16:creationId xmlns:a16="http://schemas.microsoft.com/office/drawing/2014/main" id="{77FCCB67-39FD-4BE1-9A26-C0B1DF410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51" y="3633112"/>
            <a:ext cx="6154487" cy="12684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4800B0-A82B-0C3A-6052-1E1C880F2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072551" y="5776267"/>
            <a:ext cx="831910" cy="83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1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B0A372-7CC3-4FD0-804F-1D6915B8D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venir Black" panose="02000503020000020003" pitchFamily="2" charset="0"/>
              </a:rPr>
              <a:t>Python </a:t>
            </a:r>
            <a:r>
              <a:rPr lang="en-US" b="1" dirty="0">
                <a:solidFill>
                  <a:srgbClr val="5A5AA8"/>
                </a:solidFill>
                <a:latin typeface="Avenir Black" panose="02000503020000020003" pitchFamily="2" charset="0"/>
              </a:rPr>
              <a:t>if </a:t>
            </a:r>
            <a:r>
              <a:rPr lang="en-US" b="1" dirty="0" err="1">
                <a:solidFill>
                  <a:srgbClr val="5A5AA8"/>
                </a:solidFill>
                <a:latin typeface="Avenir Black" panose="02000503020000020003" pitchFamily="2" charset="0"/>
              </a:rPr>
              <a:t>elif</a:t>
            </a:r>
            <a:r>
              <a:rPr lang="en-US" b="1" dirty="0">
                <a:solidFill>
                  <a:srgbClr val="5A5AA8"/>
                </a:solidFill>
                <a:latin typeface="Avenir Black" panose="02000503020000020003" pitchFamily="2" charset="0"/>
              </a:rPr>
              <a:t> (else if) </a:t>
            </a:r>
            <a:r>
              <a:rPr lang="en-US" b="1" dirty="0">
                <a:latin typeface="Avenir Black" panose="02000503020000020003" pitchFamily="2" charset="0"/>
              </a:rPr>
              <a:t>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E586DE-03D3-41EB-8D6C-2F2BD9A894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9"/>
            <a:ext cx="5181600" cy="435133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5A5AA8"/>
                </a:solidFill>
                <a:latin typeface="Avenir" panose="02000503020000020003" pitchFamily="2" charset="0"/>
              </a:rPr>
              <a:t> If </a:t>
            </a:r>
            <a:r>
              <a:rPr lang="en-US" sz="2400" dirty="0" err="1">
                <a:solidFill>
                  <a:srgbClr val="5A5AA8"/>
                </a:solidFill>
                <a:latin typeface="Avenir" panose="02000503020000020003" pitchFamily="2" charset="0"/>
              </a:rPr>
              <a:t>elif</a:t>
            </a:r>
            <a:r>
              <a:rPr lang="en-US" sz="2400" dirty="0">
                <a:solidFill>
                  <a:srgbClr val="5A5AA8"/>
                </a:solidFill>
                <a:latin typeface="Avenir" panose="02000503020000020003" pitchFamily="2" charset="0"/>
              </a:rPr>
              <a:t> </a:t>
            </a:r>
            <a:r>
              <a:rPr lang="en-US" sz="2400" dirty="0">
                <a:latin typeface="Avenir" panose="02000503020000020003" pitchFamily="2" charset="0"/>
              </a:rPr>
              <a:t>statement syntax</a:t>
            </a:r>
          </a:p>
          <a:p>
            <a:endParaRPr lang="en-US" sz="2400" dirty="0">
              <a:latin typeface="Avenir" panose="02000503020000020003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if &lt;condition1&gt;: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	&lt; statements&gt;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elif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 &lt;condition2&gt;: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	&lt;statements&gt;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&lt;statements after if&gt;</a:t>
            </a:r>
          </a:p>
          <a:p>
            <a:pPr marL="0" indent="0">
              <a:buNone/>
            </a:pPr>
            <a:r>
              <a:rPr lang="en-US" sz="2400" dirty="0">
                <a:latin typeface="Avenir" panose="02000503020000020003" pitchFamily="2" charset="0"/>
              </a:rPr>
              <a:t>	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025E08-5E8A-401F-8FB6-B875DD52A2D9}"/>
              </a:ext>
            </a:extLst>
          </p:cNvPr>
          <p:cNvSpPr txBox="1"/>
          <p:nvPr/>
        </p:nvSpPr>
        <p:spPr>
          <a:xfrm>
            <a:off x="5795964" y="1604835"/>
            <a:ext cx="48339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venir" panose="02000503020000020003" pitchFamily="2" charset="0"/>
              </a:rPr>
              <a:t>Indented </a:t>
            </a:r>
            <a:r>
              <a:rPr lang="en-US" sz="2400" dirty="0">
                <a:solidFill>
                  <a:srgbClr val="5A5AA8"/>
                </a:solidFill>
                <a:latin typeface="Avenir" panose="02000503020000020003" pitchFamily="2" charset="0"/>
              </a:rPr>
              <a:t>&lt;statements&gt; </a:t>
            </a:r>
            <a:r>
              <a:rPr lang="en-US" sz="2400" dirty="0">
                <a:latin typeface="Avenir" panose="02000503020000020003" pitchFamily="2" charset="0"/>
              </a:rPr>
              <a:t>after the </a:t>
            </a:r>
            <a:r>
              <a:rPr lang="en-US" sz="2400" dirty="0" err="1">
                <a:solidFill>
                  <a:srgbClr val="5A5AA8"/>
                </a:solidFill>
                <a:latin typeface="Avenir" panose="02000503020000020003" pitchFamily="2" charset="0"/>
              </a:rPr>
              <a:t>elif</a:t>
            </a:r>
            <a:r>
              <a:rPr lang="en-US" sz="2400" dirty="0">
                <a:solidFill>
                  <a:srgbClr val="5A5AA8"/>
                </a:solidFill>
                <a:latin typeface="Avenir" panose="02000503020000020003" pitchFamily="2" charset="0"/>
              </a:rPr>
              <a:t> </a:t>
            </a:r>
            <a:r>
              <a:rPr lang="en-US" sz="2400" dirty="0">
                <a:latin typeface="Avenir" panose="02000503020000020003" pitchFamily="2" charset="0"/>
              </a:rPr>
              <a:t>are executed if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92D050"/>
              </a:solidFill>
              <a:latin typeface="Avenir" panose="02000503020000020003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" panose="02000503020000020003" pitchFamily="2" charset="0"/>
              </a:rPr>
              <a:t>&lt;condition1&gt; is False</a:t>
            </a:r>
          </a:p>
          <a:p>
            <a:pPr lvl="2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" panose="02000503020000020003" pitchFamily="2" charset="0"/>
              </a:rPr>
              <a:t>AND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" panose="02000503020000020003" pitchFamily="2" charset="0"/>
              </a:rPr>
              <a:t>&lt;condition2&gt; is True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C000"/>
              </a:solidFill>
              <a:latin typeface="Avenir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Multiple</a:t>
            </a:r>
            <a:r>
              <a:rPr lang="en-US" sz="2400" dirty="0">
                <a:solidFill>
                  <a:srgbClr val="65BB75"/>
                </a:solidFill>
                <a:latin typeface="Avenir" panose="02000503020000020003" pitchFamily="2" charset="0"/>
              </a:rPr>
              <a:t> </a:t>
            </a:r>
            <a:r>
              <a:rPr lang="en-US" sz="2400" dirty="0" err="1">
                <a:solidFill>
                  <a:srgbClr val="5A5AA8"/>
                </a:solidFill>
                <a:latin typeface="Avenir" panose="02000503020000020003" pitchFamily="2" charset="0"/>
              </a:rPr>
              <a:t>elif</a:t>
            </a:r>
            <a:r>
              <a:rPr lang="en-US" sz="2400" dirty="0">
                <a:solidFill>
                  <a:srgbClr val="5A5AA8"/>
                </a:solidFill>
                <a:latin typeface="Avenir" panose="02000503020000020003" pitchFamily="2" charset="0"/>
              </a:rPr>
              <a:t> 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blocks are allowed, but only one </a:t>
            </a:r>
            <a:r>
              <a:rPr lang="en-US" sz="2400" dirty="0">
                <a:solidFill>
                  <a:srgbClr val="5A5AA8"/>
                </a:solidFill>
                <a:latin typeface="Avenir" panose="02000503020000020003" pitchFamily="2" charset="0"/>
              </a:rPr>
              <a:t>else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2A819-C8B3-8F27-4DAB-1965BC988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037" y="6031948"/>
            <a:ext cx="800100" cy="812800"/>
          </a:xfrm>
          <a:prstGeom prst="rect">
            <a:avLst/>
          </a:prstGeom>
        </p:spPr>
      </p:pic>
      <p:pic>
        <p:nvPicPr>
          <p:cNvPr id="7" name="Picture 6" descr="code example showing the use of the &quot;if elif&quot; (or &quot;else if&quot;) statement">
            <a:extLst>
              <a:ext uri="{FF2B5EF4-FFF2-40B4-BE49-F238E27FC236}">
                <a16:creationId xmlns:a16="http://schemas.microsoft.com/office/drawing/2014/main" id="{D723D0F9-BC0E-4CF8-6B64-DDFD7ED29E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504" y="5021155"/>
            <a:ext cx="5633427" cy="175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64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8D7E4-6DF3-481B-BA4B-D1BBA2191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Avenir Black" panose="02000503020000020003" pitchFamily="2" charset="0"/>
              </a:rPr>
              <a:t>Shorthand </a:t>
            </a:r>
            <a:r>
              <a:rPr lang="en-US" b="1" dirty="0">
                <a:solidFill>
                  <a:srgbClr val="5A5AA8"/>
                </a:solidFill>
                <a:latin typeface="Avenir Black" panose="02000503020000020003" pitchFamily="2" charset="0"/>
              </a:rPr>
              <a:t>If</a:t>
            </a:r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Avenir Black" panose="02000503020000020003" pitchFamily="2" charset="0"/>
              </a:rPr>
              <a:t> statements</a:t>
            </a:r>
            <a:endParaRPr lang="en-US" b="1" dirty="0">
              <a:solidFill>
                <a:srgbClr val="FFC000"/>
              </a:solidFill>
              <a:latin typeface="Avenir Black" panose="02000503020000020003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32C3C-9863-43AF-8C42-7151967451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9999" y="1825625"/>
            <a:ext cx="913371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Shorthand </a:t>
            </a:r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if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 statement</a:t>
            </a:r>
          </a:p>
          <a:p>
            <a:pPr lvl="1"/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Single executed statement only</a:t>
            </a:r>
          </a:p>
          <a:p>
            <a:pPr marL="342900" lvl="1" indent="0">
              <a:buNone/>
            </a:pPr>
            <a:endParaRPr lang="en-US" dirty="0">
              <a:solidFill>
                <a:schemeClr val="tx1">
                  <a:lumMod val="95000"/>
                </a:schemeClr>
              </a:solidFill>
              <a:latin typeface="Avenir" panose="02000503020000020003" pitchFamily="2" charset="0"/>
            </a:endParaRPr>
          </a:p>
          <a:p>
            <a:pPr marL="342900" lvl="1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venir" panose="02000503020000020003" pitchFamily="2" charset="0"/>
              </a:rPr>
              <a:t>if &lt;condition&gt;: &lt;statement&gt;</a:t>
            </a:r>
          </a:p>
          <a:p>
            <a:pPr marL="342900" lvl="1" indent="0">
              <a:buNone/>
            </a:pPr>
            <a:endParaRPr lang="en-US" dirty="0">
              <a:solidFill>
                <a:schemeClr val="tx1">
                  <a:lumMod val="95000"/>
                </a:schemeClr>
              </a:solidFill>
              <a:latin typeface="Avenir" panose="02000503020000020003" pitchFamily="2" charset="0"/>
            </a:endParaRPr>
          </a:p>
          <a:p>
            <a:pPr marL="342900" lvl="1" indent="0">
              <a:buNone/>
            </a:pPr>
            <a:endParaRPr lang="en-US" dirty="0">
              <a:solidFill>
                <a:schemeClr val="tx1">
                  <a:lumMod val="95000"/>
                </a:schemeClr>
              </a:solidFill>
              <a:latin typeface="Avenir" panose="02000503020000020003" pitchFamily="2" charset="0"/>
            </a:endParaRP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Shorthand </a:t>
            </a:r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if else 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statement</a:t>
            </a:r>
          </a:p>
          <a:p>
            <a:pPr marL="342900" lvl="1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venir" panose="02000503020000020003" pitchFamily="2" charset="0"/>
              </a:rPr>
              <a:t>&lt;statement&gt; if &lt;condition&gt; else &lt;statement&gt;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B6AE96-5C31-609C-FC35-9142E81A2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037" y="6031948"/>
            <a:ext cx="800100" cy="812800"/>
          </a:xfrm>
          <a:prstGeom prst="rect">
            <a:avLst/>
          </a:prstGeom>
        </p:spPr>
      </p:pic>
      <p:pic>
        <p:nvPicPr>
          <p:cNvPr id="6" name="Picture 5" descr="code example showing a shorthand if statement">
            <a:extLst>
              <a:ext uri="{FF2B5EF4-FFF2-40B4-BE49-F238E27FC236}">
                <a16:creationId xmlns:a16="http://schemas.microsoft.com/office/drawing/2014/main" id="{AF8D77B8-9C37-577E-0B69-DB5D6FB8B1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854" y="2755900"/>
            <a:ext cx="5803900" cy="1346200"/>
          </a:xfrm>
          <a:prstGeom prst="rect">
            <a:avLst/>
          </a:prstGeom>
        </p:spPr>
      </p:pic>
      <p:pic>
        <p:nvPicPr>
          <p:cNvPr id="9" name="Picture 8" descr="code example showing a shorthand if else statement">
            <a:extLst>
              <a:ext uri="{FF2B5EF4-FFF2-40B4-BE49-F238E27FC236}">
                <a16:creationId xmlns:a16="http://schemas.microsoft.com/office/drawing/2014/main" id="{0489B20B-CAE0-E573-2B02-9CA4180B49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999" y="5369167"/>
            <a:ext cx="10204326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73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6FF31-301F-43F0-8202-A782726E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7"/>
            <a:ext cx="12191999" cy="827416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lack" panose="02000503020000020003" pitchFamily="2" charset="0"/>
                <a:cs typeface="Segoe UI Light" panose="020B0502040204020203" pitchFamily="34" charset="0"/>
              </a:rPr>
              <a:t>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531AF-92C6-4F92-AA59-2FD12D624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00503020000020003" pitchFamily="2" charset="0"/>
              </a:rPr>
              <a:t> Booleans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" panose="02000503020000020003" pitchFamily="2" charset="0"/>
              </a:rPr>
              <a:t> Conditionals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AD65F3-DFE1-AE08-10B8-D87CCFB4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037" y="6031948"/>
            <a:ext cx="8001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90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711678-EC3F-4CA2-A282-2A68821449B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817" y="-1167721"/>
            <a:ext cx="10515600" cy="1040152"/>
          </a:xfrm>
        </p:spPr>
        <p:txBody>
          <a:bodyPr/>
          <a:lstStyle/>
          <a:p>
            <a:r>
              <a:rPr lang="en-US" dirty="0"/>
              <a:t>George Boole</a:t>
            </a:r>
          </a:p>
        </p:txBody>
      </p:sp>
      <p:pic>
        <p:nvPicPr>
          <p:cNvPr id="7" name="Picture 6" descr="George Boole">
            <a:extLst>
              <a:ext uri="{FF2B5EF4-FFF2-40B4-BE49-F238E27FC236}">
                <a16:creationId xmlns:a16="http://schemas.microsoft.com/office/drawing/2014/main" id="{CA8F1DD6-FC19-4862-B138-865A4C5A8D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2" b="21605"/>
          <a:stretch/>
        </p:blipFill>
        <p:spPr>
          <a:xfrm>
            <a:off x="3934815" y="1152624"/>
            <a:ext cx="4322370" cy="4552752"/>
          </a:xfrm>
          <a:prstGeom prst="ellipse">
            <a:avLst/>
          </a:prstGeom>
          <a:ln w="63500" cap="rnd">
            <a:noFill/>
          </a:ln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96D4BA-7896-4205-B1A2-66A35588112F}"/>
              </a:ext>
            </a:extLst>
          </p:cNvPr>
          <p:cNvSpPr txBox="1"/>
          <p:nvPr/>
        </p:nvSpPr>
        <p:spPr>
          <a:xfrm>
            <a:off x="124208" y="6336892"/>
            <a:ext cx="6105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George Boole</a:t>
            </a:r>
            <a:r>
              <a:rPr lang="en-US" dirty="0"/>
              <a:t>, Public domain, via Wikimedia Commons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965EA9-9FDA-A408-7129-55864A8EF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037" y="6031948"/>
            <a:ext cx="800100" cy="812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089E19-44D4-4DE6-85F1-A9FA1C8A4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-181155" y="7369732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Verdana" panose="020B0604030504040204" pitchFamily="34" charset="0"/>
              </a:rPr>
              <a:t>Image Credit: https://www.independent.co.uk/news/science/five-things-you-didn-t-know-about-george-boole-a6717401.html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CF1DEA-7142-44B4-8148-7BDEFACF4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3123" y="7153382"/>
            <a:ext cx="4322371" cy="3479807"/>
          </a:xfrm>
          <a:prstGeom prst="ellipse">
            <a:avLst/>
          </a:prstGeom>
          <a:noFill/>
          <a:ln w="317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124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10003E-B7F3-47A1-B983-F3978B75D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528" y="-849898"/>
            <a:ext cx="10515600" cy="647828"/>
          </a:xfrm>
        </p:spPr>
        <p:txBody>
          <a:bodyPr>
            <a:normAutofit fontScale="90000"/>
          </a:bodyPr>
          <a:lstStyle/>
          <a:p>
            <a:r>
              <a:rPr lang="en-US" dirty="0"/>
              <a:t>Boolean Operators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9D4F04-785A-316E-5C6A-9F2E9D6A7F7E}"/>
              </a:ext>
            </a:extLst>
          </p:cNvPr>
          <p:cNvSpPr txBox="1"/>
          <p:nvPr/>
        </p:nvSpPr>
        <p:spPr>
          <a:xfrm>
            <a:off x="3719945" y="1012954"/>
            <a:ext cx="475210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5A5AA8"/>
                </a:solidFill>
              </a:rPr>
              <a:t>&lt;</a:t>
            </a:r>
            <a:r>
              <a:rPr lang="en-US" sz="2800" dirty="0"/>
              <a:t>	less than</a:t>
            </a:r>
          </a:p>
          <a:p>
            <a:endParaRPr lang="en-US" sz="2800" dirty="0"/>
          </a:p>
          <a:p>
            <a:r>
              <a:rPr lang="en-US" sz="2800" dirty="0">
                <a:solidFill>
                  <a:srgbClr val="5A5AA8"/>
                </a:solidFill>
              </a:rPr>
              <a:t>&lt;=</a:t>
            </a:r>
            <a:r>
              <a:rPr lang="en-US" sz="2800" dirty="0"/>
              <a:t>	less than or equal to </a:t>
            </a:r>
          </a:p>
          <a:p>
            <a:endParaRPr lang="en-US" sz="2800" dirty="0"/>
          </a:p>
          <a:p>
            <a:r>
              <a:rPr lang="en-US" sz="2800" dirty="0">
                <a:solidFill>
                  <a:srgbClr val="5A5AA8"/>
                </a:solidFill>
              </a:rPr>
              <a:t>&gt;</a:t>
            </a:r>
            <a:r>
              <a:rPr lang="en-US" sz="2800" dirty="0"/>
              <a:t>	greater than</a:t>
            </a:r>
          </a:p>
          <a:p>
            <a:endParaRPr lang="en-US" sz="2800" dirty="0"/>
          </a:p>
          <a:p>
            <a:r>
              <a:rPr lang="en-US" sz="2800" dirty="0">
                <a:solidFill>
                  <a:srgbClr val="5A5AA8"/>
                </a:solidFill>
              </a:rPr>
              <a:t>&gt;=</a:t>
            </a:r>
            <a:r>
              <a:rPr lang="en-US" sz="2800" dirty="0"/>
              <a:t>	greater than or equal to </a:t>
            </a:r>
          </a:p>
          <a:p>
            <a:endParaRPr lang="en-US" sz="2800" dirty="0"/>
          </a:p>
          <a:p>
            <a:r>
              <a:rPr lang="en-US" sz="2800" dirty="0">
                <a:solidFill>
                  <a:srgbClr val="5A5AA8"/>
                </a:solidFill>
              </a:rPr>
              <a:t>==</a:t>
            </a:r>
            <a:r>
              <a:rPr lang="en-US" sz="2800" dirty="0"/>
              <a:t>	equivalent to </a:t>
            </a:r>
          </a:p>
          <a:p>
            <a:endParaRPr lang="en-US" sz="2800" dirty="0"/>
          </a:p>
          <a:p>
            <a:r>
              <a:rPr lang="en-US" sz="2800" dirty="0">
                <a:solidFill>
                  <a:srgbClr val="5A5AA8"/>
                </a:solidFill>
              </a:rPr>
              <a:t>!=</a:t>
            </a:r>
            <a:r>
              <a:rPr lang="en-US" sz="2800" dirty="0"/>
              <a:t>	not equivalent to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E9394C-1A5D-A91F-AEF8-42EABEFAD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037" y="6031948"/>
            <a:ext cx="8001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113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802DC-BD47-462C-BF26-6619FE0B3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02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venir Black" panose="02000503020000020003" pitchFamily="2" charset="0"/>
              </a:rPr>
              <a:t>Boolean Values – When is something true?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9453-C724-4D7E-AB84-A8B9E50E42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8472" y="1459866"/>
            <a:ext cx="5181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Avenir" panose="02000503020000020003" pitchFamily="2" charset="0"/>
              </a:rPr>
              <a:t>What are the following values?</a:t>
            </a:r>
          </a:p>
          <a:p>
            <a:pPr lvl="1"/>
            <a:endParaRPr lang="en-US" dirty="0">
              <a:solidFill>
                <a:schemeClr val="bg2">
                  <a:lumMod val="50000"/>
                </a:schemeClr>
              </a:solidFill>
              <a:latin typeface="Avenir" panose="02000503020000020003" pitchFamily="2" charset="0"/>
            </a:endParaRP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int(True)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int(False)</a:t>
            </a:r>
          </a:p>
          <a:p>
            <a:pPr lvl="1"/>
            <a:endParaRPr lang="en-US" dirty="0">
              <a:solidFill>
                <a:schemeClr val="bg2">
                  <a:lumMod val="50000"/>
                </a:schemeClr>
              </a:solidFill>
              <a:latin typeface="Avenir" panose="02000503020000020003" pitchFamily="2" charset="0"/>
            </a:endParaRP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float(True)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float(False)</a:t>
            </a:r>
          </a:p>
          <a:p>
            <a:pPr lvl="1"/>
            <a:endParaRPr lang="en-US" dirty="0">
              <a:solidFill>
                <a:schemeClr val="bg2">
                  <a:lumMod val="50000"/>
                </a:schemeClr>
              </a:solidFill>
              <a:latin typeface="Avenir" panose="02000503020000020003" pitchFamily="2" charset="0"/>
            </a:endParaRP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str(True)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str(False)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F19F1-A2E9-4120-9BC7-0CB360DA5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10072" y="1474173"/>
            <a:ext cx="60198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Avenir" panose="02000503020000020003" pitchFamily="2" charset="0"/>
              </a:rPr>
              <a:t>What about these values?</a:t>
            </a:r>
          </a:p>
          <a:p>
            <a:pPr lvl="1"/>
            <a:endParaRPr lang="en-US" dirty="0">
              <a:latin typeface="Avenir" panose="02000503020000020003" pitchFamily="2" charset="0"/>
            </a:endParaRP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bool(2)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bool(0)</a:t>
            </a:r>
          </a:p>
          <a:p>
            <a:pPr lvl="2"/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All non-zero integers are True!</a:t>
            </a:r>
          </a:p>
          <a:p>
            <a:pPr lvl="1"/>
            <a:endParaRPr lang="en-US" dirty="0">
              <a:latin typeface="Avenir" panose="02000503020000020003" pitchFamily="2" charset="0"/>
            </a:endParaRP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bool(2.1)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bool(0.0)</a:t>
            </a:r>
          </a:p>
          <a:p>
            <a:pPr lvl="2"/>
            <a:r>
              <a:rPr lang="en-US" dirty="0">
                <a:latin typeface="Avenir" panose="02000503020000020003" pitchFamily="2" charset="0"/>
              </a:rPr>
              <a:t>All non-zero floating point values are True!</a:t>
            </a:r>
          </a:p>
          <a:p>
            <a:pPr lvl="1"/>
            <a:endParaRPr lang="en-US" dirty="0">
              <a:latin typeface="Avenir" panose="02000503020000020003" pitchFamily="2" charset="0"/>
            </a:endParaRP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bool('hello')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bool('')</a:t>
            </a:r>
          </a:p>
          <a:p>
            <a:pPr lvl="2"/>
            <a:r>
              <a:rPr lang="en-US" dirty="0">
                <a:latin typeface="Avenir" panose="02000503020000020003" pitchFamily="2" charset="0"/>
              </a:rPr>
              <a:t>All non-empty strings are True!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ABC1F8-0577-4D3A-94E6-ABB69147CAD8}"/>
              </a:ext>
            </a:extLst>
          </p:cNvPr>
          <p:cNvSpPr txBox="1"/>
          <p:nvPr/>
        </p:nvSpPr>
        <p:spPr>
          <a:xfrm>
            <a:off x="3522880" y="2200861"/>
            <a:ext cx="443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1AF892-EB1E-4CA7-A5B0-AF10D67B443F}"/>
              </a:ext>
            </a:extLst>
          </p:cNvPr>
          <p:cNvSpPr txBox="1"/>
          <p:nvPr/>
        </p:nvSpPr>
        <p:spPr>
          <a:xfrm>
            <a:off x="3522880" y="2520462"/>
            <a:ext cx="357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C2F94F-9B53-43B8-8819-A9A6A6E7AA42}"/>
              </a:ext>
            </a:extLst>
          </p:cNvPr>
          <p:cNvSpPr txBox="1"/>
          <p:nvPr/>
        </p:nvSpPr>
        <p:spPr>
          <a:xfrm>
            <a:off x="3522880" y="3180744"/>
            <a:ext cx="618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1.0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DA7796-F84E-4635-941E-C41CCFA5D9D8}"/>
              </a:ext>
            </a:extLst>
          </p:cNvPr>
          <p:cNvSpPr txBox="1"/>
          <p:nvPr/>
        </p:nvSpPr>
        <p:spPr>
          <a:xfrm>
            <a:off x="3522879" y="3500345"/>
            <a:ext cx="710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0.0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6A9914-DEB6-4147-9898-1D1D8C7CBEDB}"/>
              </a:ext>
            </a:extLst>
          </p:cNvPr>
          <p:cNvSpPr txBox="1"/>
          <p:nvPr/>
        </p:nvSpPr>
        <p:spPr>
          <a:xfrm>
            <a:off x="3522878" y="4148904"/>
            <a:ext cx="1123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'True'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5BE200-95DA-4D70-BF76-3ABEFE11FEAE}"/>
              </a:ext>
            </a:extLst>
          </p:cNvPr>
          <p:cNvSpPr txBox="1"/>
          <p:nvPr/>
        </p:nvSpPr>
        <p:spPr>
          <a:xfrm>
            <a:off x="3522879" y="4468505"/>
            <a:ext cx="1123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'False'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EC821A-103D-4676-98E1-AB4A6C3049BF}"/>
              </a:ext>
            </a:extLst>
          </p:cNvPr>
          <p:cNvSpPr txBox="1"/>
          <p:nvPr/>
        </p:nvSpPr>
        <p:spPr>
          <a:xfrm>
            <a:off x="8856878" y="2177415"/>
            <a:ext cx="863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True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FE9E4DE-667D-428A-86FB-B231F2356222}"/>
              </a:ext>
            </a:extLst>
          </p:cNvPr>
          <p:cNvSpPr txBox="1"/>
          <p:nvPr/>
        </p:nvSpPr>
        <p:spPr>
          <a:xfrm>
            <a:off x="8856879" y="2497016"/>
            <a:ext cx="863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False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DF7227-93A0-4B5F-9BF6-144274611C4F}"/>
              </a:ext>
            </a:extLst>
          </p:cNvPr>
          <p:cNvSpPr txBox="1"/>
          <p:nvPr/>
        </p:nvSpPr>
        <p:spPr>
          <a:xfrm>
            <a:off x="8856878" y="3399232"/>
            <a:ext cx="863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True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32D5A5-856E-4E21-AE4E-8CE81AD2B5BF}"/>
              </a:ext>
            </a:extLst>
          </p:cNvPr>
          <p:cNvSpPr txBox="1"/>
          <p:nvPr/>
        </p:nvSpPr>
        <p:spPr>
          <a:xfrm>
            <a:off x="8856879" y="3718833"/>
            <a:ext cx="863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False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C1C90B5-72D0-480E-82C6-1895D0309510}"/>
              </a:ext>
            </a:extLst>
          </p:cNvPr>
          <p:cNvSpPr txBox="1"/>
          <p:nvPr/>
        </p:nvSpPr>
        <p:spPr>
          <a:xfrm>
            <a:off x="8856878" y="4704694"/>
            <a:ext cx="863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F16F84-4960-4F25-849A-D10B136FB293}"/>
              </a:ext>
            </a:extLst>
          </p:cNvPr>
          <p:cNvSpPr txBox="1"/>
          <p:nvPr/>
        </p:nvSpPr>
        <p:spPr>
          <a:xfrm>
            <a:off x="8856879" y="5024295"/>
            <a:ext cx="863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False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D5AD5C-C704-D1D8-4CB8-69B086789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037" y="6031948"/>
            <a:ext cx="8001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41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5" grpId="0"/>
      <p:bldP spid="17" grpId="0"/>
      <p:bldP spid="19" grpId="0"/>
      <p:bldP spid="21" grpId="0"/>
      <p:bldP spid="23" grpId="0"/>
      <p:bldP spid="25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racticum AI">
            <a:extLst>
              <a:ext uri="{FF2B5EF4-FFF2-40B4-BE49-F238E27FC236}">
                <a16:creationId xmlns:a16="http://schemas.microsoft.com/office/drawing/2014/main" id="{77FCCB67-39FD-4BE1-9A26-C0B1DF410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51" y="3633112"/>
            <a:ext cx="6154487" cy="12684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38C8416-CE49-8EB7-B1EE-C95AE4D55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072551" y="5776267"/>
            <a:ext cx="831910" cy="8319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BF22D0C-C3F0-4CEA-9EA7-A2F646B09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42" y="4657239"/>
            <a:ext cx="10515600" cy="929365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  <a:ea typeface="+mn-ea"/>
                <a:cs typeface="Segoe UI" panose="020B0502040204020203" pitchFamily="34" charset="0"/>
              </a:rPr>
              <a:t>Python Conditionals</a:t>
            </a:r>
          </a:p>
        </p:txBody>
      </p:sp>
    </p:spTree>
    <p:extLst>
      <p:ext uri="{BB962C8B-B14F-4D97-AF65-F5344CB8AC3E}">
        <p14:creationId xmlns:p14="http://schemas.microsoft.com/office/powerpoint/2010/main" val="54328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172BE360-44CA-420C-B9AB-BCB7C75F4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03952"/>
            <a:ext cx="10515600" cy="624430"/>
          </a:xfrm>
        </p:spPr>
        <p:txBody>
          <a:bodyPr>
            <a:normAutofit fontScale="90000"/>
          </a:bodyPr>
          <a:lstStyle/>
          <a:p>
            <a:r>
              <a:rPr lang="en-US" dirty="0"/>
              <a:t>Conditionals can become complex</a:t>
            </a:r>
          </a:p>
        </p:txBody>
      </p:sp>
      <p:pic>
        <p:nvPicPr>
          <p:cNvPr id="12" name="Picture 11" descr="An aerial view of a very complex highway interchange.&#10;">
            <a:extLst>
              <a:ext uri="{FF2B5EF4-FFF2-40B4-BE49-F238E27FC236}">
                <a16:creationId xmlns:a16="http://schemas.microsoft.com/office/drawing/2014/main" id="{ED8115AC-691B-4E96-93DF-E3305013EC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" t="16012" r="1284" b="1136"/>
          <a:stretch/>
        </p:blipFill>
        <p:spPr>
          <a:xfrm>
            <a:off x="2682419" y="1505414"/>
            <a:ext cx="6827161" cy="38471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1DECF8-D92A-48F8-BB82-576F4D7B74ED}"/>
              </a:ext>
            </a:extLst>
          </p:cNvPr>
          <p:cNvSpPr txBox="1"/>
          <p:nvPr/>
        </p:nvSpPr>
        <p:spPr>
          <a:xfrm>
            <a:off x="0" y="6500978"/>
            <a:ext cx="12178135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4"/>
              </a:rPr>
              <a:t>Nick Fewings</a:t>
            </a:r>
            <a:r>
              <a:rPr lang="en-US" dirty="0"/>
              <a:t> on </a:t>
            </a:r>
            <a:r>
              <a:rPr lang="en-US" dirty="0" err="1">
                <a:hlinkClick r:id="rId5"/>
              </a:rPr>
              <a:t>Unsplash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62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B0A372-7CC3-4FD0-804F-1D6915B8D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3191"/>
            <a:ext cx="10515600" cy="1325563"/>
          </a:xfrm>
        </p:spPr>
        <p:txBody>
          <a:bodyPr/>
          <a:lstStyle/>
          <a:p>
            <a:r>
              <a:rPr lang="en-US" b="1" dirty="0">
                <a:latin typeface="Avenir Black" panose="02000503020000020003" pitchFamily="2" charset="0"/>
              </a:rPr>
              <a:t>Python </a:t>
            </a:r>
            <a:r>
              <a:rPr lang="en-US" b="1" dirty="0">
                <a:solidFill>
                  <a:srgbClr val="5A5AA8"/>
                </a:solidFill>
                <a:latin typeface="Avenir Black" panose="02000503020000020003" pitchFamily="2" charset="0"/>
              </a:rPr>
              <a:t>if</a:t>
            </a:r>
            <a:r>
              <a:rPr lang="en-US" b="1" dirty="0">
                <a:latin typeface="Avenir Black" panose="02000503020000020003" pitchFamily="2" charset="0"/>
              </a:rPr>
              <a:t>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E586DE-03D3-41EB-8D6C-2F2BD9A894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1345" y="1253331"/>
            <a:ext cx="58039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Avenir" panose="02000503020000020003" pitchFamily="2" charset="0"/>
              </a:rPr>
              <a:t>Simplest IF statement syntax</a:t>
            </a:r>
          </a:p>
          <a:p>
            <a:endParaRPr lang="en-US" dirty="0">
              <a:latin typeface="Avenir" panose="02000503020000020003" pitchFamily="2" charset="0"/>
            </a:endParaRPr>
          </a:p>
          <a:p>
            <a:pPr marL="0" indent="0">
              <a:buNone/>
            </a:pPr>
            <a:r>
              <a:rPr lang="en-US" dirty="0">
                <a:latin typeface="Avenir" panose="02000503020000020003" pitchFamily="2" charset="0"/>
              </a:rPr>
              <a:t>	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if &lt;condition&gt;: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 &lt;indent&gt; &lt;statement&gt;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 &lt;indent&gt; &lt;statement&gt;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	       &lt; . . . statements&gt;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&lt;statement after if&gt;</a:t>
            </a:r>
          </a:p>
          <a:p>
            <a:pPr marL="0" indent="0">
              <a:buNone/>
            </a:pPr>
            <a:r>
              <a:rPr lang="en-US" dirty="0">
                <a:latin typeface="Avenir" panose="02000503020000020003" pitchFamily="2" charset="0"/>
              </a:rPr>
              <a:t>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154AE0A-68C8-4FB9-B928-3E8D9BBE5C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3515" y="1278544"/>
            <a:ext cx="520541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&lt;condition&gt; </a:t>
            </a:r>
            <a:r>
              <a:rPr lang="en-US" dirty="0">
                <a:latin typeface="Avenir" panose="02000503020000020003" pitchFamily="2" charset="0"/>
              </a:rPr>
              <a:t>evaluates </a:t>
            </a:r>
            <a:br>
              <a:rPr lang="en-US" dirty="0">
                <a:latin typeface="Avenir" panose="02000503020000020003" pitchFamily="2" charset="0"/>
              </a:rPr>
            </a:br>
            <a:r>
              <a:rPr lang="en-US" dirty="0">
                <a:latin typeface="Avenir" panose="02000503020000020003" pitchFamily="2" charset="0"/>
              </a:rPr>
              <a:t>to </a:t>
            </a:r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True</a:t>
            </a:r>
            <a:r>
              <a:rPr lang="en-US" dirty="0">
                <a:latin typeface="Avenir" panose="02000503020000020003" pitchFamily="2" charset="0"/>
              </a:rPr>
              <a:t> or </a:t>
            </a:r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False</a:t>
            </a:r>
          </a:p>
          <a:p>
            <a:pPr lvl="1"/>
            <a:r>
              <a:rPr lang="en-US" dirty="0">
                <a:latin typeface="Avenir" panose="02000503020000020003" pitchFamily="2" charset="0"/>
              </a:rPr>
              <a:t>i.e. </a:t>
            </a:r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Boolean</a:t>
            </a:r>
          </a:p>
          <a:p>
            <a:pPr lvl="1"/>
            <a:endParaRPr lang="en-US" dirty="0">
              <a:solidFill>
                <a:srgbClr val="FFFF00"/>
              </a:solidFill>
              <a:latin typeface="Avenir" panose="02000503020000020003" pitchFamily="2" charset="0"/>
            </a:endParaRP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All </a:t>
            </a:r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indented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 statements </a:t>
            </a:r>
            <a:b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</a:b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are executed *if* </a:t>
            </a:r>
            <a:b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</a:br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&lt;condition&gt; 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is </a:t>
            </a:r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True</a:t>
            </a:r>
          </a:p>
          <a:p>
            <a:endParaRPr lang="en-US" dirty="0">
              <a:solidFill>
                <a:srgbClr val="FFC000"/>
              </a:solidFill>
              <a:latin typeface="Avenir" panose="02000503020000020003" pitchFamily="2" charset="0"/>
            </a:endParaRP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Otherwise, execution </a:t>
            </a:r>
            <a:b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</a:b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resumes after</a:t>
            </a:r>
            <a:r>
              <a:rPr lang="en-US" dirty="0">
                <a:solidFill>
                  <a:srgbClr val="65BB75"/>
                </a:solidFill>
                <a:latin typeface="Avenir" panose="02000503020000020003" pitchFamily="2" charset="0"/>
              </a:rPr>
              <a:t> </a:t>
            </a:r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indention</a:t>
            </a:r>
            <a:r>
              <a:rPr lang="en-US" dirty="0">
                <a:solidFill>
                  <a:srgbClr val="65BB75"/>
                </a:solidFill>
                <a:latin typeface="Avenir" panose="02000503020000020003" pitchFamily="2" charset="0"/>
              </a:rPr>
              <a:t> 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venir" panose="02000503020000020003" pitchFamily="2" charset="0"/>
              </a:rPr>
              <a:t>ends</a:t>
            </a:r>
          </a:p>
          <a:p>
            <a:endParaRPr lang="en-US" dirty="0">
              <a:solidFill>
                <a:schemeClr val="tx1">
                  <a:lumMod val="95000"/>
                </a:schemeClr>
              </a:solidFill>
              <a:latin typeface="Avenir" panose="02000503020000020003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81C768-DA5E-6317-F8E6-48B88CA2A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037" y="6031948"/>
            <a:ext cx="800100" cy="812800"/>
          </a:xfrm>
          <a:prstGeom prst="rect">
            <a:avLst/>
          </a:prstGeom>
        </p:spPr>
      </p:pic>
      <p:pic>
        <p:nvPicPr>
          <p:cNvPr id="4" name="Picture 3" descr="code example showing the use of the &quot;if&quot; statement">
            <a:extLst>
              <a:ext uri="{FF2B5EF4-FFF2-40B4-BE49-F238E27FC236}">
                <a16:creationId xmlns:a16="http://schemas.microsoft.com/office/drawing/2014/main" id="{64A7320B-83D8-077A-8AFF-3A11BBA8B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80" y="4825448"/>
            <a:ext cx="58039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64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B0A372-7CC3-4FD0-804F-1D6915B8D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venir Black" panose="02000503020000020003" pitchFamily="2" charset="0"/>
              </a:rPr>
              <a:t>Python </a:t>
            </a:r>
            <a:r>
              <a:rPr lang="en-US" b="1" dirty="0">
                <a:solidFill>
                  <a:srgbClr val="5A5AA8"/>
                </a:solidFill>
                <a:latin typeface="Avenir Black" panose="02000503020000020003" pitchFamily="2" charset="0"/>
              </a:rPr>
              <a:t>if else </a:t>
            </a:r>
            <a:r>
              <a:rPr lang="en-US" b="1" dirty="0">
                <a:latin typeface="Avenir Black" panose="02000503020000020003" pitchFamily="2" charset="0"/>
              </a:rPr>
              <a:t>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E586DE-03D3-41EB-8D6C-2F2BD9A894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5A5AA8"/>
                </a:solidFill>
                <a:latin typeface="Avenir" panose="02000503020000020003" pitchFamily="2" charset="0"/>
              </a:rPr>
              <a:t>If else </a:t>
            </a:r>
            <a:r>
              <a:rPr lang="en-US" dirty="0">
                <a:latin typeface="Avenir" panose="02000503020000020003" pitchFamily="2" charset="0"/>
              </a:rPr>
              <a:t>statement syntax</a:t>
            </a:r>
          </a:p>
          <a:p>
            <a:endParaRPr lang="en-US" dirty="0">
              <a:latin typeface="Avenir" panose="02000503020000020003" pitchFamily="2" charset="0"/>
            </a:endParaRPr>
          </a:p>
          <a:p>
            <a:pPr marL="0" indent="0">
              <a:buNone/>
            </a:pPr>
            <a:r>
              <a:rPr lang="en-US" dirty="0">
                <a:latin typeface="Avenir" panose="02000503020000020003" pitchFamily="2" charset="0"/>
              </a:rPr>
              <a:t>	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if &lt;condition&gt;: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	&lt; statements&gt;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else: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	&lt;statements&gt;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" panose="02000503020000020003" pitchFamily="2" charset="0"/>
              </a:rPr>
              <a:t>	&lt;statements after if&gt;</a:t>
            </a:r>
          </a:p>
          <a:p>
            <a:pPr marL="0" indent="0">
              <a:buNone/>
            </a:pPr>
            <a:r>
              <a:rPr lang="en-US" dirty="0">
                <a:latin typeface="Avenir" panose="02000503020000020003" pitchFamily="2" charset="0"/>
              </a:rPr>
              <a:t>	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025E08-5E8A-401F-8FB6-B875DD52A2D9}"/>
              </a:ext>
            </a:extLst>
          </p:cNvPr>
          <p:cNvSpPr txBox="1"/>
          <p:nvPr/>
        </p:nvSpPr>
        <p:spPr>
          <a:xfrm>
            <a:off x="5795964" y="1690690"/>
            <a:ext cx="49086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venir" panose="02000503020000020003" pitchFamily="2" charset="0"/>
              </a:rPr>
              <a:t>Indented </a:t>
            </a:r>
            <a:r>
              <a:rPr lang="en-US" sz="2800" dirty="0">
                <a:solidFill>
                  <a:srgbClr val="5A5AA8"/>
                </a:solidFill>
                <a:latin typeface="Avenir" panose="02000503020000020003" pitchFamily="2" charset="0"/>
              </a:rPr>
              <a:t>&lt;statements&gt; </a:t>
            </a:r>
            <a:r>
              <a:rPr lang="en-US" sz="2800" dirty="0">
                <a:latin typeface="Avenir" panose="02000503020000020003" pitchFamily="2" charset="0"/>
              </a:rPr>
              <a:t>after the </a:t>
            </a:r>
            <a:r>
              <a:rPr lang="en-US" sz="2800" dirty="0">
                <a:solidFill>
                  <a:srgbClr val="5A5AA8"/>
                </a:solidFill>
                <a:latin typeface="Avenir" panose="02000503020000020003" pitchFamily="2" charset="0"/>
              </a:rPr>
              <a:t>else: </a:t>
            </a:r>
            <a:r>
              <a:rPr lang="en-US" sz="2800" dirty="0">
                <a:latin typeface="Avenir" panose="02000503020000020003" pitchFamily="2" charset="0"/>
              </a:rPr>
              <a:t>are executed if </a:t>
            </a:r>
            <a:r>
              <a:rPr lang="en-US" sz="2800" dirty="0">
                <a:solidFill>
                  <a:srgbClr val="5A5AA8"/>
                </a:solidFill>
                <a:latin typeface="Avenir" panose="02000503020000020003" pitchFamily="2" charset="0"/>
              </a:rPr>
              <a:t>&lt;condition&gt; </a:t>
            </a:r>
            <a:r>
              <a:rPr lang="en-US" sz="2800" dirty="0">
                <a:latin typeface="Avenir" panose="02000503020000020003" pitchFamily="2" charset="0"/>
              </a:rPr>
              <a:t>is </a:t>
            </a:r>
            <a:r>
              <a:rPr lang="en-US" sz="2800" dirty="0">
                <a:solidFill>
                  <a:srgbClr val="5A5AA8"/>
                </a:solidFill>
                <a:latin typeface="Avenir" panose="02000503020000020003" pitchFamily="2" charset="0"/>
              </a:rPr>
              <a:t>False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venir" panose="02000503020000020003" pitchFamily="2" charset="0"/>
              </a:rPr>
              <a:t> </a:t>
            </a:r>
            <a:r>
              <a:rPr lang="en-US" sz="2800" dirty="0">
                <a:solidFill>
                  <a:srgbClr val="5A5AA8"/>
                </a:solidFill>
                <a:latin typeface="Avenir" panose="02000503020000020003" pitchFamily="2" charset="0"/>
              </a:rPr>
              <a:t>else</a:t>
            </a:r>
            <a:r>
              <a:rPr lang="en-US" sz="2800" dirty="0">
                <a:latin typeface="Avenir" panose="02000503020000020003" pitchFamily="2" charset="0"/>
              </a:rPr>
              <a:t> has </a:t>
            </a:r>
            <a:r>
              <a:rPr lang="en-US" sz="2800" dirty="0">
                <a:solidFill>
                  <a:srgbClr val="5A5AA8"/>
                </a:solidFill>
                <a:latin typeface="Avenir" panose="02000503020000020003" pitchFamily="2" charset="0"/>
              </a:rPr>
              <a:t>no &lt;condition&gt;</a:t>
            </a:r>
            <a:r>
              <a:rPr lang="en-US" sz="2800" dirty="0">
                <a:latin typeface="Avenir" panose="02000503020000020003" pitchFamily="2" charset="0"/>
              </a:rPr>
              <a:t>!</a:t>
            </a:r>
            <a:endParaRPr lang="en-US" sz="2800" dirty="0">
              <a:solidFill>
                <a:srgbClr val="5A5AA8"/>
              </a:solidFill>
              <a:latin typeface="Avenir" panose="02000503020000020003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6C7791-3702-53C3-8F6E-9D4FD973C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037" y="6031948"/>
            <a:ext cx="800100" cy="812800"/>
          </a:xfrm>
          <a:prstGeom prst="rect">
            <a:avLst/>
          </a:prstGeom>
        </p:spPr>
      </p:pic>
      <p:pic>
        <p:nvPicPr>
          <p:cNvPr id="7" name="Picture 6" descr="code example showing the use of the &quot;if else&quot; statement">
            <a:extLst>
              <a:ext uri="{FF2B5EF4-FFF2-40B4-BE49-F238E27FC236}">
                <a16:creationId xmlns:a16="http://schemas.microsoft.com/office/drawing/2014/main" id="{7DA163EE-6D85-F68B-65D4-14188CBC66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137" y="4291010"/>
            <a:ext cx="5803900" cy="1752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A9AEF9-700F-2726-E231-7E073E3CD628}"/>
              </a:ext>
            </a:extLst>
          </p:cNvPr>
          <p:cNvSpPr txBox="1"/>
          <p:nvPr/>
        </p:nvSpPr>
        <p:spPr>
          <a:xfrm>
            <a:off x="3049292" y="3248208"/>
            <a:ext cx="6098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aseline="0" dirty="0"/>
              <a:t>[NEXT SLIDE]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2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57672a9-2aae-4e32-9c0c-21a1a727485c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73533D22965147974C76FEA4E99B6D" ma:contentTypeVersion="7" ma:contentTypeDescription="Create a new document." ma:contentTypeScope="" ma:versionID="33386593c5eb6e225e5f36b1db4227d2">
  <xsd:schema xmlns:xsd="http://www.w3.org/2001/XMLSchema" xmlns:xs="http://www.w3.org/2001/XMLSchema" xmlns:p="http://schemas.microsoft.com/office/2006/metadata/properties" xmlns:ns2="457672a9-2aae-4e32-9c0c-21a1a727485c" targetNamespace="http://schemas.microsoft.com/office/2006/metadata/properties" ma:root="true" ma:fieldsID="f963ad55d75e1805834ffff233bf5b0c" ns2:_="">
    <xsd:import namespace="457672a9-2aae-4e32-9c0c-21a1a727485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7672a9-2aae-4e32-9c0c-21a1a727485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a0c477a-f09e-4137-8c49-77869fdcca9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33BBDC-B38F-4D90-819D-565FD2E08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CE0253-7C64-4673-AF44-77B8214BB5D7}">
  <ds:schemaRefs>
    <ds:schemaRef ds:uri="http://schemas.microsoft.com/office/2006/metadata/properties"/>
    <ds:schemaRef ds:uri="http://schemas.microsoft.com/office/infopath/2007/PartnerControls"/>
    <ds:schemaRef ds:uri="457672a9-2aae-4e32-9c0c-21a1a727485c"/>
  </ds:schemaRefs>
</ds:datastoreItem>
</file>

<file path=customXml/itemProps3.xml><?xml version="1.0" encoding="utf-8"?>
<ds:datastoreItem xmlns:ds="http://schemas.openxmlformats.org/officeDocument/2006/customXml" ds:itemID="{2727817B-AF4F-4ADF-9257-B682FBE557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57672a9-2aae-4e32-9c0c-21a1a727485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8711</TotalTime>
  <Words>576</Words>
  <Application>Microsoft Office PowerPoint</Application>
  <PresentationFormat>Widescreen</PresentationFormat>
  <Paragraphs>147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Avenir</vt:lpstr>
      <vt:lpstr>Avenir Black</vt:lpstr>
      <vt:lpstr>Arial</vt:lpstr>
      <vt:lpstr>Calibri</vt:lpstr>
      <vt:lpstr>Calibri Light</vt:lpstr>
      <vt:lpstr>Consolas</vt:lpstr>
      <vt:lpstr>Palatino Linotype</vt:lpstr>
      <vt:lpstr>Office Theme</vt:lpstr>
      <vt:lpstr>Python Booleans</vt:lpstr>
      <vt:lpstr>Agenda</vt:lpstr>
      <vt:lpstr>George Boole</vt:lpstr>
      <vt:lpstr>Boolean Operators</vt:lpstr>
      <vt:lpstr>Boolean Values – When is something true?</vt:lpstr>
      <vt:lpstr>Python Conditionals</vt:lpstr>
      <vt:lpstr>Conditionals can become complex</vt:lpstr>
      <vt:lpstr>Python if statement</vt:lpstr>
      <vt:lpstr>Python if else statement</vt:lpstr>
      <vt:lpstr>Python if elif (else if) statement</vt:lpstr>
      <vt:lpstr>Shorthand If statements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danielmaxwell</dc:creator>
  <cp:lastModifiedBy>Maxwell,Daniel</cp:lastModifiedBy>
  <cp:revision>311</cp:revision>
  <dcterms:created xsi:type="dcterms:W3CDTF">2020-06-14T19:48:25Z</dcterms:created>
  <dcterms:modified xsi:type="dcterms:W3CDTF">2023-02-10T21:14:35Z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0x0101002673533D22965147974C76FEA4E99B6D</vt:lpwstr>
  </property>
  <property fmtid="{D5CDD505-2E9C-101B-9397-08002B2CF9AE}" pid="3" name="MediaServiceImageTags">
    <vt:lpwstr/>
  </property>
</Properties>
</file>

<file path=docProps/thumbnail.jpeg>
</file>